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B3B3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490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86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276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347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82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654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933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34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073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66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04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5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30D62-B27B-475B-AB27-FB44387348D0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A56C0-4BB0-4523-B62E-7839AAA1A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53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03385" y="1913206"/>
            <a:ext cx="4698609" cy="44313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71" y="192977"/>
            <a:ext cx="5094542" cy="14799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" y="3793951"/>
            <a:ext cx="1638218" cy="22842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2874" y="2168633"/>
            <a:ext cx="3798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GB" sz="2800" b="1" dirty="0" err="1" smtClean="0">
                <a:solidFill>
                  <a:schemeClr val="accent5">
                    <a:lumMod val="75000"/>
                  </a:schemeClr>
                </a:solidFill>
              </a:rPr>
              <a:t>Sciencey</a:t>
            </a:r>
            <a:r>
              <a:rPr lang="en-GB" sz="2800" b="1" dirty="0" smtClean="0">
                <a:solidFill>
                  <a:schemeClr val="accent5">
                    <a:lumMod val="75000"/>
                  </a:schemeClr>
                </a:solidFill>
              </a:rPr>
              <a:t> Colouring”</a:t>
            </a:r>
          </a:p>
          <a:p>
            <a:pPr algn="ctr"/>
            <a:r>
              <a:rPr lang="en-GB" sz="2800" dirty="0" smtClean="0"/>
              <a:t>&amp;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“Join the EVs”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247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26" y="612310"/>
            <a:ext cx="2028571" cy="28285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182" y="3826431"/>
            <a:ext cx="2738628" cy="26760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419" y="257460"/>
            <a:ext cx="2954215" cy="636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8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24" y="450030"/>
            <a:ext cx="4347624" cy="60080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977" y="450031"/>
            <a:ext cx="2741843" cy="600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6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nect the dots pages for ki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5"/>
          <a:stretch/>
        </p:blipFill>
        <p:spPr bwMode="auto">
          <a:xfrm>
            <a:off x="6739130" y="575257"/>
            <a:ext cx="4907737" cy="568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5194"/>
          <a:stretch/>
        </p:blipFill>
        <p:spPr>
          <a:xfrm>
            <a:off x="654279" y="575257"/>
            <a:ext cx="4863012" cy="564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48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ree dot to dot pages for ki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0" t="6250" r="8115" b="15862"/>
          <a:stretch/>
        </p:blipFill>
        <p:spPr bwMode="auto">
          <a:xfrm>
            <a:off x="478300" y="576780"/>
            <a:ext cx="5134709" cy="570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987" t="6209" r="4581" b="15611"/>
          <a:stretch/>
        </p:blipFill>
        <p:spPr>
          <a:xfrm>
            <a:off x="6752500" y="576780"/>
            <a:ext cx="4918162" cy="570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44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 printable hard dot the dot games for adults and ki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4" b="14696"/>
          <a:stretch/>
        </p:blipFill>
        <p:spPr bwMode="auto">
          <a:xfrm>
            <a:off x="75052" y="872196"/>
            <a:ext cx="5953950" cy="512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3317" b="11391"/>
          <a:stretch/>
        </p:blipFill>
        <p:spPr>
          <a:xfrm>
            <a:off x="6366627" y="872196"/>
            <a:ext cx="5564900" cy="512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689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</Words>
  <Application>Microsoft Office PowerPoint</Application>
  <PresentationFormat>Widescreen</PresentationFormat>
  <Paragraphs>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Crossland</dc:creator>
  <cp:lastModifiedBy>Rachel Crossland</cp:lastModifiedBy>
  <cp:revision>8</cp:revision>
  <dcterms:created xsi:type="dcterms:W3CDTF">2018-12-05T16:04:58Z</dcterms:created>
  <dcterms:modified xsi:type="dcterms:W3CDTF">2019-02-13T11:29:26Z</dcterms:modified>
</cp:coreProperties>
</file>